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70" d="100"/>
          <a:sy n="70" d="100"/>
        </p:scale>
        <p:origin x="-800" y="-112"/>
      </p:cViewPr>
      <p:guideLst>
        <p:guide orient="horz" pos="412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20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60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9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8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5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14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85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59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91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AF86F-4787-0F49-B300-5C195C05A9AC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55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rojects1-origin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5626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6056267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84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o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66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in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58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ublicatio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54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jec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307"/>
            <a:ext cx="9144000" cy="58411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204308"/>
            <a:ext cx="9144000" cy="5841174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53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 noChangeAspect="1"/>
          </p:cNvSpPr>
          <p:nvPr/>
        </p:nvSpPr>
        <p:spPr>
          <a:xfrm>
            <a:off x="2386316" y="2862789"/>
            <a:ext cx="133877" cy="134468"/>
          </a:xfrm>
          <a:prstGeom prst="ellipse">
            <a:avLst/>
          </a:prstGeom>
          <a:solidFill>
            <a:srgbClr val="94E1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lded Corner 13"/>
          <p:cNvSpPr/>
          <p:nvPr/>
        </p:nvSpPr>
        <p:spPr>
          <a:xfrm>
            <a:off x="2413567" y="2886075"/>
            <a:ext cx="79375" cy="95250"/>
          </a:xfrm>
          <a:prstGeom prst="foldedCorner">
            <a:avLst>
              <a:gd name="adj" fmla="val 36666"/>
            </a:avLst>
          </a:prstGeom>
          <a:solidFill>
            <a:srgbClr val="FFFFFF"/>
          </a:solidFill>
          <a:ln w="3175" cmpd="sng">
            <a:solidFill>
              <a:srgbClr val="94E17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424677" y="2898775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424677" y="2914650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424677" y="2930525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424677" y="2946400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424677" y="2962275"/>
            <a:ext cx="57155" cy="0"/>
          </a:xfrm>
          <a:prstGeom prst="line">
            <a:avLst/>
          </a:prstGeom>
          <a:ln w="3175" cmpd="sng">
            <a:solidFill>
              <a:srgbClr val="94E1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>
            <a:spLocks noChangeAspect="1"/>
          </p:cNvSpPr>
          <p:nvPr/>
        </p:nvSpPr>
        <p:spPr>
          <a:xfrm>
            <a:off x="2760966" y="2862789"/>
            <a:ext cx="133877" cy="134468"/>
          </a:xfrm>
          <a:prstGeom prst="ellipse">
            <a:avLst/>
          </a:prstGeom>
          <a:solidFill>
            <a:srgbClr val="FFF16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3075818" y="2862789"/>
            <a:ext cx="133877" cy="134468"/>
          </a:xfrm>
          <a:prstGeom prst="ellipse">
            <a:avLst/>
          </a:prstGeom>
          <a:solidFill>
            <a:srgbClr val="FF725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apezoid 22"/>
          <p:cNvSpPr/>
          <p:nvPr/>
        </p:nvSpPr>
        <p:spPr>
          <a:xfrm>
            <a:off x="2780279" y="2930525"/>
            <a:ext cx="95250" cy="45719"/>
          </a:xfrm>
          <a:prstGeom prst="trapezoid">
            <a:avLst/>
          </a:prstGeom>
          <a:solidFill>
            <a:schemeClr val="bg1"/>
          </a:solidFill>
          <a:ln w="3175" cmpd="sng">
            <a:solidFill>
              <a:srgbClr val="FFF16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Trapezoid 23"/>
          <p:cNvSpPr/>
          <p:nvPr/>
        </p:nvSpPr>
        <p:spPr>
          <a:xfrm>
            <a:off x="2780279" y="2912321"/>
            <a:ext cx="95250" cy="45719"/>
          </a:xfrm>
          <a:prstGeom prst="trapezoid">
            <a:avLst/>
          </a:prstGeom>
          <a:solidFill>
            <a:schemeClr val="bg1"/>
          </a:solidFill>
          <a:ln w="3175" cmpd="sng">
            <a:solidFill>
              <a:srgbClr val="FFF16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Trapezoid 26"/>
          <p:cNvSpPr/>
          <p:nvPr/>
        </p:nvSpPr>
        <p:spPr>
          <a:xfrm>
            <a:off x="2780279" y="2894118"/>
            <a:ext cx="95250" cy="45719"/>
          </a:xfrm>
          <a:prstGeom prst="trapezoid">
            <a:avLst/>
          </a:prstGeom>
          <a:solidFill>
            <a:schemeClr val="bg1"/>
          </a:solidFill>
          <a:ln w="3175" cmpd="sng">
            <a:solidFill>
              <a:srgbClr val="FFF16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Trapezoid 27"/>
          <p:cNvSpPr/>
          <p:nvPr/>
        </p:nvSpPr>
        <p:spPr>
          <a:xfrm>
            <a:off x="2780279" y="2875915"/>
            <a:ext cx="95250" cy="45719"/>
          </a:xfrm>
          <a:prstGeom prst="trapezoid">
            <a:avLst/>
          </a:prstGeom>
          <a:solidFill>
            <a:schemeClr val="bg1"/>
          </a:solidFill>
          <a:ln w="3175" cmpd="sng">
            <a:solidFill>
              <a:srgbClr val="FFF16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Sun 28"/>
          <p:cNvSpPr>
            <a:spLocks noChangeAspect="1"/>
          </p:cNvSpPr>
          <p:nvPr/>
        </p:nvSpPr>
        <p:spPr>
          <a:xfrm>
            <a:off x="2806107" y="2874777"/>
            <a:ext cx="43595" cy="42596"/>
          </a:xfrm>
          <a:prstGeom prst="sun">
            <a:avLst/>
          </a:prstGeom>
          <a:solidFill>
            <a:srgbClr val="FFF16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3098530" y="2885601"/>
            <a:ext cx="88453" cy="88845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3098803" y="2888450"/>
            <a:ext cx="87907" cy="83146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700" dirty="0" smtClean="0">
                <a:solidFill>
                  <a:srgbClr val="FF7257"/>
                </a:solidFill>
                <a:latin typeface="Century"/>
                <a:cs typeface="Century"/>
              </a:rPr>
              <a:t>b</a:t>
            </a:r>
            <a:endParaRPr lang="en-US" sz="700" dirty="0">
              <a:solidFill>
                <a:srgbClr val="FF7257"/>
              </a:solidFill>
              <a:latin typeface="Century"/>
              <a:cs typeface="Century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727965" y="346687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895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1966634" y="2104049"/>
            <a:ext cx="1078494" cy="1080000"/>
            <a:chOff x="3045128" y="2104049"/>
            <a:chExt cx="1078494" cy="1080000"/>
          </a:xfrm>
        </p:grpSpPr>
        <p:sp>
          <p:nvSpPr>
            <p:cNvPr id="4" name="Hexagon 3"/>
            <p:cNvSpPr/>
            <p:nvPr/>
          </p:nvSpPr>
          <p:spPr>
            <a:xfrm rot="5400000">
              <a:off x="3044375" y="2104802"/>
              <a:ext cx="1080000" cy="1078493"/>
            </a:xfrm>
            <a:prstGeom prst="hexagon">
              <a:avLst>
                <a:gd name="adj" fmla="val 15322"/>
                <a:gd name="vf" fmla="val 115470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 flipH="1">
              <a:off x="3045128" y="2644048"/>
              <a:ext cx="1078494" cy="0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4" idx="1"/>
            </p:cNvCxnSpPr>
            <p:nvPr/>
          </p:nvCxnSpPr>
          <p:spPr>
            <a:xfrm flipH="1">
              <a:off x="3045128" y="2644048"/>
              <a:ext cx="540000" cy="374754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4" idx="5"/>
            </p:cNvCxnSpPr>
            <p:nvPr/>
          </p:nvCxnSpPr>
          <p:spPr>
            <a:xfrm flipH="1" flipV="1">
              <a:off x="3601062" y="2644048"/>
              <a:ext cx="522560" cy="374754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3518866" y="2682134"/>
              <a:ext cx="0" cy="490910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667181" y="2680942"/>
              <a:ext cx="0" cy="492102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3222236" y="2933300"/>
              <a:ext cx="0" cy="239744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3370551" y="2803322"/>
              <a:ext cx="0" cy="369722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3815496" y="2803321"/>
              <a:ext cx="0" cy="369723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3963811" y="2920519"/>
              <a:ext cx="0" cy="252525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Arc 36"/>
            <p:cNvSpPr>
              <a:spLocks noChangeAspect="1"/>
            </p:cNvSpPr>
            <p:nvPr/>
          </p:nvSpPr>
          <p:spPr>
            <a:xfrm rot="16200000">
              <a:off x="3196055" y="2208506"/>
              <a:ext cx="393935" cy="393935"/>
            </a:xfrm>
            <a:prstGeom prst="arc">
              <a:avLst>
                <a:gd name="adj1" fmla="val 5400000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Arc 37"/>
            <p:cNvSpPr>
              <a:spLocks noChangeAspect="1"/>
            </p:cNvSpPr>
            <p:nvPr/>
          </p:nvSpPr>
          <p:spPr>
            <a:xfrm rot="5400000">
              <a:off x="3589381" y="2208506"/>
              <a:ext cx="393935" cy="393935"/>
            </a:xfrm>
            <a:prstGeom prst="arc">
              <a:avLst>
                <a:gd name="adj1" fmla="val 5295868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 rot="10800000">
            <a:off x="3898393" y="2062441"/>
            <a:ext cx="1078494" cy="1080000"/>
            <a:chOff x="3045128" y="2104049"/>
            <a:chExt cx="1078494" cy="1080000"/>
          </a:xfrm>
        </p:grpSpPr>
        <p:sp>
          <p:nvSpPr>
            <p:cNvPr id="41" name="Hexagon 40"/>
            <p:cNvSpPr/>
            <p:nvPr/>
          </p:nvSpPr>
          <p:spPr>
            <a:xfrm rot="5400000">
              <a:off x="3044375" y="2104802"/>
              <a:ext cx="1080000" cy="1078493"/>
            </a:xfrm>
            <a:prstGeom prst="hexagon">
              <a:avLst>
                <a:gd name="adj" fmla="val 15322"/>
                <a:gd name="vf" fmla="val 115470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 flipH="1">
              <a:off x="3045128" y="2644048"/>
              <a:ext cx="1078494" cy="0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endCxn id="41" idx="1"/>
            </p:cNvCxnSpPr>
            <p:nvPr/>
          </p:nvCxnSpPr>
          <p:spPr>
            <a:xfrm flipH="1">
              <a:off x="3045128" y="2644048"/>
              <a:ext cx="540000" cy="374754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41" idx="5"/>
            </p:cNvCxnSpPr>
            <p:nvPr/>
          </p:nvCxnSpPr>
          <p:spPr>
            <a:xfrm flipH="1" flipV="1">
              <a:off x="3601062" y="2644048"/>
              <a:ext cx="522560" cy="374754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3518866" y="2682134"/>
              <a:ext cx="0" cy="490910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3667181" y="2680942"/>
              <a:ext cx="0" cy="492102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V="1">
              <a:off x="3222236" y="2933300"/>
              <a:ext cx="0" cy="239744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3370551" y="2803322"/>
              <a:ext cx="0" cy="369722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3815496" y="2803321"/>
              <a:ext cx="0" cy="369723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3963811" y="2920519"/>
              <a:ext cx="0" cy="252525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Arc 50"/>
            <p:cNvSpPr>
              <a:spLocks noChangeAspect="1"/>
            </p:cNvSpPr>
            <p:nvPr/>
          </p:nvSpPr>
          <p:spPr>
            <a:xfrm rot="16200000">
              <a:off x="3196055" y="2208506"/>
              <a:ext cx="393935" cy="393935"/>
            </a:xfrm>
            <a:prstGeom prst="arc">
              <a:avLst>
                <a:gd name="adj1" fmla="val 5400000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Arc 51"/>
            <p:cNvSpPr>
              <a:spLocks noChangeAspect="1"/>
            </p:cNvSpPr>
            <p:nvPr/>
          </p:nvSpPr>
          <p:spPr>
            <a:xfrm rot="5400000">
              <a:off x="3589381" y="2208506"/>
              <a:ext cx="393935" cy="393935"/>
            </a:xfrm>
            <a:prstGeom prst="arc">
              <a:avLst>
                <a:gd name="adj1" fmla="val 5295868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Hexagon 53"/>
          <p:cNvSpPr/>
          <p:nvPr/>
        </p:nvSpPr>
        <p:spPr>
          <a:xfrm rot="10800000">
            <a:off x="1810254" y="3976513"/>
            <a:ext cx="1080000" cy="1078493"/>
          </a:xfrm>
          <a:prstGeom prst="hexagon">
            <a:avLst>
              <a:gd name="adj" fmla="val 15322"/>
              <a:gd name="vf" fmla="val 11547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rot="5400000" flipH="1">
            <a:off x="1811007" y="4515759"/>
            <a:ext cx="1078494" cy="0"/>
          </a:xfrm>
          <a:prstGeom prst="line">
            <a:avLst/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endCxn id="54" idx="1"/>
          </p:cNvCxnSpPr>
          <p:nvPr/>
        </p:nvCxnSpPr>
        <p:spPr>
          <a:xfrm flipH="1" flipV="1">
            <a:off x="1975501" y="3976513"/>
            <a:ext cx="374754" cy="540000"/>
          </a:xfrm>
          <a:prstGeom prst="line">
            <a:avLst/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1966634" y="4532450"/>
            <a:ext cx="383620" cy="522556"/>
          </a:xfrm>
          <a:prstGeom prst="line">
            <a:avLst/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rot="5400000" flipV="1">
            <a:off x="2066713" y="4204795"/>
            <a:ext cx="0" cy="490910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5400000" flipV="1">
            <a:off x="2067309" y="4352514"/>
            <a:ext cx="0" cy="492102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rot="5400000" flipV="1">
            <a:off x="1941130" y="4033748"/>
            <a:ext cx="0" cy="239744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5400000" flipV="1">
            <a:off x="2006119" y="4117074"/>
            <a:ext cx="0" cy="369722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rot="5400000" flipV="1">
            <a:off x="2006120" y="4562019"/>
            <a:ext cx="0" cy="369723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5400000" flipV="1">
            <a:off x="1947521" y="4768933"/>
            <a:ext cx="0" cy="252525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Arc 63"/>
          <p:cNvSpPr>
            <a:spLocks noChangeAspect="1"/>
          </p:cNvSpPr>
          <p:nvPr/>
        </p:nvSpPr>
        <p:spPr>
          <a:xfrm>
            <a:off x="2391861" y="4127439"/>
            <a:ext cx="393935" cy="393935"/>
          </a:xfrm>
          <a:prstGeom prst="arc">
            <a:avLst>
              <a:gd name="adj1" fmla="val 5400000"/>
              <a:gd name="adj2" fmla="val 0"/>
            </a:avLst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rc 64"/>
          <p:cNvSpPr>
            <a:spLocks noChangeAspect="1"/>
          </p:cNvSpPr>
          <p:nvPr/>
        </p:nvSpPr>
        <p:spPr>
          <a:xfrm rot="10800000">
            <a:off x="2391861" y="4520765"/>
            <a:ext cx="393935" cy="393935"/>
          </a:xfrm>
          <a:prstGeom prst="arc">
            <a:avLst>
              <a:gd name="adj1" fmla="val 5295868"/>
              <a:gd name="adj2" fmla="val 0"/>
            </a:avLst>
          </a:prstGeom>
          <a:ln w="1270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Hexagon 66"/>
          <p:cNvSpPr/>
          <p:nvPr/>
        </p:nvSpPr>
        <p:spPr>
          <a:xfrm>
            <a:off x="3814834" y="3917069"/>
            <a:ext cx="1080000" cy="1078493"/>
          </a:xfrm>
          <a:prstGeom prst="hexagon">
            <a:avLst>
              <a:gd name="adj" fmla="val 15322"/>
              <a:gd name="vf" fmla="val 115470"/>
            </a:avLst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Connector 67"/>
          <p:cNvCxnSpPr/>
          <p:nvPr/>
        </p:nvCxnSpPr>
        <p:spPr>
          <a:xfrm rot="16200000" flipH="1">
            <a:off x="3815586" y="4456315"/>
            <a:ext cx="1078494" cy="0"/>
          </a:xfrm>
          <a:prstGeom prst="line">
            <a:avLst/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endCxn id="67" idx="1"/>
          </p:cNvCxnSpPr>
          <p:nvPr/>
        </p:nvCxnSpPr>
        <p:spPr>
          <a:xfrm rot="16200000" flipH="1">
            <a:off x="4272210" y="4538185"/>
            <a:ext cx="540000" cy="374754"/>
          </a:xfrm>
          <a:prstGeom prst="line">
            <a:avLst/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5"/>
          </p:cNvCxnSpPr>
          <p:nvPr/>
        </p:nvCxnSpPr>
        <p:spPr>
          <a:xfrm rot="16200000" flipH="1" flipV="1">
            <a:off x="4280930" y="3990971"/>
            <a:ext cx="522560" cy="374754"/>
          </a:xfrm>
          <a:prstGeom prst="line">
            <a:avLst/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rot="16200000" flipV="1">
            <a:off x="4638374" y="4276369"/>
            <a:ext cx="0" cy="490910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rot="16200000" flipV="1">
            <a:off x="4637778" y="4127458"/>
            <a:ext cx="0" cy="492102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rot="16200000" flipV="1">
            <a:off x="4763957" y="4698582"/>
            <a:ext cx="0" cy="239744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rot="16200000" flipV="1">
            <a:off x="4698968" y="4485278"/>
            <a:ext cx="0" cy="369722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rot="16200000" flipV="1">
            <a:off x="4698968" y="4040333"/>
            <a:ext cx="0" cy="369723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rot="16200000" flipV="1">
            <a:off x="4757567" y="3950616"/>
            <a:ext cx="0" cy="252525"/>
          </a:xfrm>
          <a:prstGeom prst="line">
            <a:avLst/>
          </a:prstGeom>
          <a:ln w="381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Arc 76"/>
          <p:cNvSpPr>
            <a:spLocks noChangeAspect="1"/>
          </p:cNvSpPr>
          <p:nvPr/>
        </p:nvSpPr>
        <p:spPr>
          <a:xfrm rot="10800000">
            <a:off x="3919291" y="4450700"/>
            <a:ext cx="393935" cy="393935"/>
          </a:xfrm>
          <a:prstGeom prst="arc">
            <a:avLst>
              <a:gd name="adj1" fmla="val 5400000"/>
              <a:gd name="adj2" fmla="val 0"/>
            </a:avLst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Arc 77"/>
          <p:cNvSpPr>
            <a:spLocks noChangeAspect="1"/>
          </p:cNvSpPr>
          <p:nvPr/>
        </p:nvSpPr>
        <p:spPr>
          <a:xfrm>
            <a:off x="3919291" y="4057374"/>
            <a:ext cx="393935" cy="393935"/>
          </a:xfrm>
          <a:prstGeom prst="arc">
            <a:avLst>
              <a:gd name="adj1" fmla="val 5295868"/>
              <a:gd name="adj2" fmla="val 0"/>
            </a:avLst>
          </a:prstGeom>
          <a:ln w="762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/>
          <p:cNvGrpSpPr/>
          <p:nvPr/>
        </p:nvGrpSpPr>
        <p:grpSpPr>
          <a:xfrm>
            <a:off x="5520533" y="3900381"/>
            <a:ext cx="1080000" cy="1154625"/>
            <a:chOff x="5520533" y="3900381"/>
            <a:chExt cx="1080000" cy="1154625"/>
          </a:xfrm>
        </p:grpSpPr>
        <p:sp>
          <p:nvSpPr>
            <p:cNvPr id="95" name="Hexagon 94"/>
            <p:cNvSpPr/>
            <p:nvPr/>
          </p:nvSpPr>
          <p:spPr>
            <a:xfrm>
              <a:off x="5520533" y="3919515"/>
              <a:ext cx="1080000" cy="1078493"/>
            </a:xfrm>
            <a:prstGeom prst="hexagon">
              <a:avLst>
                <a:gd name="adj" fmla="val 15322"/>
                <a:gd name="vf" fmla="val 115470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ight Triangle 95"/>
            <p:cNvSpPr/>
            <p:nvPr/>
          </p:nvSpPr>
          <p:spPr>
            <a:xfrm>
              <a:off x="6134140" y="4572381"/>
              <a:ext cx="307324" cy="42986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ight Triangle 97"/>
            <p:cNvSpPr/>
            <p:nvPr/>
          </p:nvSpPr>
          <p:spPr>
            <a:xfrm flipV="1">
              <a:off x="6134140" y="3916016"/>
              <a:ext cx="307324" cy="422846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Arc 100"/>
            <p:cNvSpPr>
              <a:spLocks noChangeAspect="1"/>
            </p:cNvSpPr>
            <p:nvPr/>
          </p:nvSpPr>
          <p:spPr>
            <a:xfrm>
              <a:off x="5642525" y="3950121"/>
              <a:ext cx="465934" cy="465934"/>
            </a:xfrm>
            <a:prstGeom prst="arc">
              <a:avLst>
                <a:gd name="adj1" fmla="val 4668588"/>
                <a:gd name="adj2" fmla="val 0"/>
              </a:avLst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5913150" y="3900381"/>
              <a:ext cx="0" cy="1154625"/>
            </a:xfrm>
            <a:prstGeom prst="line">
              <a:avLst/>
            </a:prstGeom>
            <a:ln w="76200" cmpd="sng">
              <a:solidFill>
                <a:srgbClr val="FFFF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Pie 103"/>
            <p:cNvSpPr>
              <a:spLocks noChangeAspect="1"/>
            </p:cNvSpPr>
            <p:nvPr/>
          </p:nvSpPr>
          <p:spPr>
            <a:xfrm rot="16200000">
              <a:off x="5604750" y="4456238"/>
              <a:ext cx="540000" cy="536934"/>
            </a:xfrm>
            <a:prstGeom prst="pie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6" name="5-Point Star 105"/>
            <p:cNvSpPr>
              <a:spLocks noChangeAspect="1"/>
            </p:cNvSpPr>
            <p:nvPr/>
          </p:nvSpPr>
          <p:spPr>
            <a:xfrm>
              <a:off x="6316316" y="4396304"/>
              <a:ext cx="124915" cy="124915"/>
            </a:xfrm>
            <a:prstGeom prst="star5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64387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76200" cmpd="sng">
          <a:solidFill>
            <a:srgbClr val="FFFFFF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</Words>
  <Application>Microsoft Macintosh PowerPoint</Application>
  <PresentationFormat>On-screen Show (4:3)</PresentationFormat>
  <Paragraphs>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Kento Sato</dc:creator>
  <cp:lastModifiedBy>Kento Sato</cp:lastModifiedBy>
  <cp:revision>15</cp:revision>
  <dcterms:created xsi:type="dcterms:W3CDTF">2015-07-01T06:17:37Z</dcterms:created>
  <dcterms:modified xsi:type="dcterms:W3CDTF">2015-08-01T22:00:25Z</dcterms:modified>
</cp:coreProperties>
</file>

<file path=docProps/thumbnail.jpeg>
</file>